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C0"/>
    <a:srgbClr val="B1B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ae39faf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ae39faf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d0f2f6c8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d0f2f6c8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76A5A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https://code.org/student/elementa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201696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rgbClr val="D9D9D9"/>
                </a:solidFill>
              </a:rPr>
              <a:t>Kindergarten</a:t>
            </a:r>
            <a:endParaRPr sz="4400" dirty="0">
              <a:solidFill>
                <a:srgbClr val="D9D9D9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928150"/>
            <a:ext cx="8520600" cy="39923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200" b="1" dirty="0">
                <a:solidFill>
                  <a:schemeClr val="lt1"/>
                </a:solidFill>
              </a:rPr>
              <a:t>FREE DAY!!! </a:t>
            </a:r>
            <a:r>
              <a:rPr lang="en-US" sz="4200" b="1" dirty="0">
                <a:solidFill>
                  <a:schemeClr val="lt1"/>
                </a:solidFill>
                <a:sym typeface="Wingdings" panose="05000000000000000000" pitchFamily="2" charset="2"/>
              </a:rPr>
              <a:t>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200" dirty="0">
                <a:solidFill>
                  <a:schemeClr val="lt1"/>
                </a:solidFill>
                <a:sym typeface="Wingdings" panose="05000000000000000000" pitchFamily="2" charset="2"/>
              </a:rPr>
              <a:t>Go to Schoology, click on the </a:t>
            </a:r>
            <a:r>
              <a:rPr lang="en-US" sz="4200" b="1" dirty="0">
                <a:solidFill>
                  <a:srgbClr val="EF8FC0"/>
                </a:solidFill>
                <a:sym typeface="Wingdings" panose="05000000000000000000" pitchFamily="2" charset="2"/>
              </a:rPr>
              <a:t>Pink</a:t>
            </a:r>
            <a:r>
              <a:rPr lang="en-US" sz="4200" dirty="0">
                <a:solidFill>
                  <a:schemeClr val="lt1"/>
                </a:solidFill>
                <a:sym typeface="Wingdings" panose="05000000000000000000" pitchFamily="2" charset="2"/>
              </a:rPr>
              <a:t> folder, then click on Mrs. Lewis’ website.  You may play any game you want </a:t>
            </a:r>
            <a:r>
              <a:rPr lang="en-US" sz="4200" i="1" dirty="0">
                <a:solidFill>
                  <a:schemeClr val="lt1"/>
                </a:solidFill>
                <a:sym typeface="Wingdings" panose="05000000000000000000" pitchFamily="2" charset="2"/>
              </a:rPr>
              <a:t>above the leaves</a:t>
            </a:r>
            <a:r>
              <a:rPr lang="en-US" sz="4200" dirty="0">
                <a:solidFill>
                  <a:schemeClr val="lt1"/>
                </a:solidFill>
                <a:sym typeface="Wingdings" panose="05000000000000000000" pitchFamily="2" charset="2"/>
              </a:rPr>
              <a:t>.</a:t>
            </a:r>
            <a:endParaRPr lang="en-US" sz="42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155850" y="842609"/>
            <a:ext cx="8832300" cy="3774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100" dirty="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solidFill>
                  <a:srgbClr val="EF8FC0"/>
                </a:solidFill>
              </a:rPr>
              <a:t>Go to Schoology</a:t>
            </a:r>
            <a:r>
              <a:rPr lang="en-US" sz="3800" dirty="0">
                <a:solidFill>
                  <a:schemeClr val="lt1"/>
                </a:solidFill>
              </a:rPr>
              <a:t>… You have choices!</a:t>
            </a: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800" dirty="0">
                <a:solidFill>
                  <a:schemeClr val="lt1"/>
                </a:solidFill>
              </a:rPr>
              <a:t>You can do Typing Agent or code.org,</a:t>
            </a: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800" dirty="0">
                <a:solidFill>
                  <a:schemeClr val="lt1"/>
                </a:solidFill>
              </a:rPr>
              <a:t>or split your time between both.</a:t>
            </a: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200" dirty="0">
                <a:solidFill>
                  <a:schemeClr val="bg2"/>
                </a:solidFill>
              </a:rPr>
              <a:t>The last half of class you may have free time on my website, </a:t>
            </a:r>
            <a:r>
              <a:rPr lang="en" sz="3200" b="1" dirty="0">
                <a:solidFill>
                  <a:schemeClr val="bg2"/>
                </a:solidFill>
              </a:rPr>
              <a:t>IF</a:t>
            </a:r>
            <a:r>
              <a:rPr lang="en" sz="3200" dirty="0">
                <a:solidFill>
                  <a:schemeClr val="bg2"/>
                </a:solidFill>
              </a:rPr>
              <a:t> you have been good for the sub.</a:t>
            </a:r>
            <a:r>
              <a:rPr lang="en" sz="3800" dirty="0">
                <a:solidFill>
                  <a:schemeClr val="tx2"/>
                </a:solidFill>
              </a:rPr>
              <a:t>  </a:t>
            </a:r>
            <a:endParaRPr sz="3800" dirty="0">
              <a:solidFill>
                <a:schemeClr val="tx2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075" y="91047"/>
            <a:ext cx="991830" cy="87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6396" y="2571750"/>
            <a:ext cx="1072529" cy="108973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1712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4988" b="1" dirty="0">
                <a:solidFill>
                  <a:srgbClr val="D9D9D9"/>
                </a:solidFill>
              </a:rPr>
              <a:t>Grades 1 - 4</a:t>
            </a:r>
            <a:endParaRPr sz="4988" b="1" dirty="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</Words>
  <Application>Microsoft Office PowerPoint</Application>
  <PresentationFormat>On-screen Show (16:9)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Kindergarten</vt:lpstr>
      <vt:lpstr>Grades 1 - 4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</dc:title>
  <dc:creator>Lewis, Rachel</dc:creator>
  <cp:lastModifiedBy>Lewis, Rachel</cp:lastModifiedBy>
  <cp:revision>4</cp:revision>
  <dcterms:modified xsi:type="dcterms:W3CDTF">2023-01-04T22:13:04Z</dcterms:modified>
</cp:coreProperties>
</file>